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4"/>
  </p:sldMasterIdLst>
  <p:notesMasterIdLst>
    <p:notesMasterId r:id="rId7"/>
  </p:notesMasterIdLst>
  <p:handoutMasterIdLst>
    <p:handoutMasterId r:id="rId8"/>
  </p:handoutMasterIdLst>
  <p:sldIdLst>
    <p:sldId id="256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70076"/>
    <a:srgbClr val="26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38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60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Fontys Frutiger" charset="0"/>
              </a:defRPr>
            </a:lvl1pPr>
          </a:lstStyle>
          <a:p>
            <a:endParaRPr lang="nl-NL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Fontys Frutiger" charset="0"/>
              </a:defRPr>
            </a:lvl1pPr>
          </a:lstStyle>
          <a:p>
            <a:fld id="{E08E4B52-91AD-CB47-9CF7-94E952E29DF2}" type="datetime1">
              <a:rPr lang="nl-NL" smtClean="0"/>
              <a:t>21-07-2021</a:t>
            </a:fld>
            <a:endParaRPr lang="nl-NL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Fontys Frutiger" charset="0"/>
              </a:defRPr>
            </a:lvl1pPr>
          </a:lstStyle>
          <a:p>
            <a:endParaRPr lang="nl-NL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Fontys Frutiger" charset="0"/>
              </a:defRPr>
            </a:lvl1pPr>
          </a:lstStyle>
          <a:p>
            <a:fld id="{3E9E5D1A-8207-F74E-847F-AC80C53CE032}" type="slidenum">
              <a:rPr lang="nl-NL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11696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B84C9008-6D53-5049-B516-F0DE16816FD9}" type="datetime1">
              <a:rPr lang="nl-NL" smtClean="0"/>
              <a:t>21-07-2021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A995DA3A-915F-4D4C-A97C-252687C1E6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015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ppt-eerstesheet_NL_vindia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20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075240" cy="410790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4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fld id="{513CBD93-3318-4B48-B3BC-79E8361AB13D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Titelstijl van model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99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33400" y="764704"/>
            <a:ext cx="8143056" cy="47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ontys Frutiger"/>
              </a:defRPr>
            </a:lvl1pPr>
          </a:lstStyle>
          <a:p>
            <a:fld id="{513CBD93-3318-4B48-B3BC-79E8361AB13D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73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54868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172400" y="6381328"/>
            <a:ext cx="5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513CBD93-3318-4B48-B3BC-79E8361AB13D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2" name="Afbeelding 1" descr="ppt-volgsheet_NL.jpg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361" b="82405"/>
          <a:stretch/>
        </p:blipFill>
        <p:spPr>
          <a:xfrm>
            <a:off x="0" y="5661248"/>
            <a:ext cx="1835696" cy="1069884"/>
          </a:xfrm>
          <a:prstGeom prst="rect">
            <a:avLst/>
          </a:prstGeom>
        </p:spPr>
      </p:pic>
      <p:sp>
        <p:nvSpPr>
          <p:cNvPr id="3297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56792"/>
            <a:ext cx="81534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om</a:t>
            </a:r>
            <a:r>
              <a:rPr lang="en-US" dirty="0"/>
              <a:t>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3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b="1" i="0">
          <a:solidFill>
            <a:srgbClr val="570076"/>
          </a:solidFill>
          <a:latin typeface="Arial"/>
          <a:ea typeface="+mj-ea"/>
          <a:cs typeface="Arial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70076"/>
          </a:solidFill>
          <a:latin typeface="Fontys Frutiger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0" i="0">
          <a:solidFill>
            <a:srgbClr val="570076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0" i="0">
          <a:solidFill>
            <a:srgbClr val="570076"/>
          </a:solidFill>
          <a:latin typeface="Arial"/>
          <a:ea typeface="+mn-ea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0" i="0">
          <a:solidFill>
            <a:srgbClr val="570076"/>
          </a:solidFill>
          <a:latin typeface="Arial"/>
          <a:ea typeface="+mn-ea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0" i="0">
          <a:solidFill>
            <a:srgbClr val="570076"/>
          </a:solidFill>
          <a:latin typeface="Arial"/>
          <a:ea typeface="+mn-ea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0" i="0">
          <a:solidFill>
            <a:srgbClr val="570076"/>
          </a:solidFill>
          <a:latin typeface="Arial"/>
          <a:ea typeface="+mn-ea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70076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 err="1"/>
              <a:t>override</a:t>
            </a:r>
            <a:r>
              <a:rPr lang="nl-NL" dirty="0"/>
              <a:t> </a:t>
            </a:r>
            <a:r>
              <a:rPr lang="nl-NL" dirty="0" err="1"/>
              <a:t>ToString</a:t>
            </a:r>
            <a:r>
              <a:rPr lang="nl-NL" dirty="0"/>
              <a:t>()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071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539552" y="908720"/>
            <a:ext cx="7632848" cy="43204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nl-NL" sz="1600" dirty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Person</a:t>
            </a: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 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Name {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get; private set;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</a:t>
            </a:r>
          </a:p>
          <a:p>
            <a:pPr marL="0" indent="0">
              <a:buNone/>
            </a:pPr>
            <a:endParaRPr lang="nl-NL" sz="16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</a:t>
            </a:r>
            <a:r>
              <a:rPr lang="nl-NL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Person(</a:t>
            </a:r>
            <a:r>
              <a:rPr lang="nl-NL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Name) </a:t>
            </a:r>
            <a:b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{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</a:t>
            </a:r>
            <a:r>
              <a:rPr lang="nl-NL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this.Name</a:t>
            </a: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Name;</a:t>
            </a:r>
          </a:p>
          <a:p>
            <a:pPr marL="0" indent="0">
              <a:buNone/>
            </a:pP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b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b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nl-NL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public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override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  </a:t>
            </a:r>
            <a:r>
              <a:rPr lang="en-US" sz="1600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</a:p>
          <a:p>
            <a:pPr marL="0" indent="0" algn="r">
              <a:buNone/>
            </a:pP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 }</a:t>
            </a:r>
            <a:br>
              <a:rPr lang="en-US" sz="160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r>
              <a:rPr lang="nl-NL" sz="160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nl-NL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13CBD93-3318-4B48-B3BC-79E8361AB13D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53400" cy="685800"/>
          </a:xfrm>
        </p:spPr>
        <p:txBody>
          <a:bodyPr/>
          <a:lstStyle/>
          <a:p>
            <a:r>
              <a:rPr lang="nl-NL" dirty="0" err="1"/>
              <a:t>ToString</a:t>
            </a:r>
            <a:r>
              <a:rPr lang="nl-NL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2023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Fontys Frutiger"/>
        <a:ea typeface="ＭＳ Ｐゴシック"/>
        <a:cs typeface=""/>
      </a:majorFont>
      <a:minorFont>
        <a:latin typeface="Fontys Frutiger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8038D1F586F949BDCB6D68F56E6650" ma:contentTypeVersion="1" ma:contentTypeDescription="Create a new document." ma:contentTypeScope="" ma:versionID="cd8d4eb37389dbde3a72667022213ca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e4863383729cb444416dcdc8f5e0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3E90709-7E18-4749-B1ED-5CC805BFA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A2CB62-339A-45CC-94D9-6605DEC46D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075B2F-DF3C-47EB-9F68-D56AAA03D66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Presentatie_versie2 VO</Template>
  <TotalTime>2294</TotalTime>
  <Words>61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Fontys Frutiger</vt:lpstr>
      <vt:lpstr>Arial</vt:lpstr>
      <vt:lpstr>Consolas</vt:lpstr>
      <vt:lpstr>Courier New</vt:lpstr>
      <vt:lpstr>Times</vt:lpstr>
      <vt:lpstr>Times New Roman</vt:lpstr>
      <vt:lpstr>Blank Presentation</vt:lpstr>
      <vt:lpstr> override ToString()  </vt:lpstr>
      <vt:lpstr>ToString()</vt:lpstr>
    </vt:vector>
  </TitlesOfParts>
  <Company>Fontys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SE12 W5 List en Enum</dc:title>
  <dc:creator>hnk</dc:creator>
  <cp:lastModifiedBy>Crombach,Coen C.J.H.</cp:lastModifiedBy>
  <cp:revision>153</cp:revision>
  <cp:lastPrinted>2011-11-24T10:33:12Z</cp:lastPrinted>
  <dcterms:created xsi:type="dcterms:W3CDTF">2004-10-12T17:10:59Z</dcterms:created>
  <dcterms:modified xsi:type="dcterms:W3CDTF">2021-07-21T14:17:28Z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0x010100B58038D1F586F949BDCB6D68F56E6650</vt:lpwstr>
  </property>
  <property fmtid="{D5CDD505-2E9C-101B-9397-08002B2CF9AE}" pid="3" name="Categorie">
    <vt:lpwstr>Sheets</vt:lpwstr>
  </property>
  <property fmtid="{D5CDD505-2E9C-101B-9397-08002B2CF9AE}" pid="4" name="Onderwerp">
    <vt:lpwstr>Sheets</vt:lpwstr>
  </property>
  <property fmtid="{D5CDD505-2E9C-101B-9397-08002B2CF9AE}" pid="5" name="vak">
    <vt:lpwstr>SE12   - Software Engineering</vt:lpwstr>
  </property>
  <property fmtid="{D5CDD505-2E9C-101B-9397-08002B2CF9AE}" pid="6" name="aangemaakt">
    <vt:filetime>2012-11-21T23:00:00Z</vt:filetime>
  </property>
</Properties>
</file>