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1d06ef76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1d06ef76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bd540ec871f30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bd540ec871f30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Tip: tussendoor elkaars code bekijken / voortgang bespreken / een stuk voordoen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1d06ef7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1d06ef7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GB">
                <a:solidFill>
                  <a:schemeClr val="dk1"/>
                </a:solidFill>
              </a:rPr>
              <a:t>Ik heb de opdracht stapsgewijs geïntroduceerd, zodat sterke studenten tussendoor ook klasgenoten gaan helpen.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GB">
                <a:solidFill>
                  <a:schemeClr val="dk1"/>
                </a:solidFill>
              </a:rPr>
              <a:t>Samen </a:t>
            </a:r>
            <a:r>
              <a:rPr lang="en-GB">
                <a:solidFill>
                  <a:schemeClr val="dk1"/>
                </a:solidFill>
              </a:rPr>
              <a:t>door code lopen wordt gewaardeerd, m.n. door beginners. Eerste stappen samen op bord bekeken. 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-GB"/>
              <a:t>Stap 3 kan pittig zijn. Daar moeten ze de input vergelijken met het woord. Conceptueel lastig. Flowcharts!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Ter indicatie: 5 hebben het afgekregen met variërende oplossingen in mijn eerste uitvoering. </a:t>
            </a:r>
            <a:r>
              <a:rPr lang="en-GB">
                <a:solidFill>
                  <a:schemeClr val="dk1"/>
                </a:solidFill>
              </a:rPr>
              <a:t>Bijvoorbeeld op te lossen met: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>
                <a:solidFill>
                  <a:schemeClr val="dk1"/>
                </a:solidFill>
              </a:rPr>
              <a:t>methode string.Contains (geen vereiste leeruitkomst)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>
                <a:solidFill>
                  <a:schemeClr val="dk1"/>
                </a:solidFill>
              </a:rPr>
              <a:t>en/of met string.ToCharArray (geen vereiste) en dan loopen door array</a:t>
            </a:r>
            <a:endParaRPr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>
                <a:solidFill>
                  <a:schemeClr val="dk1"/>
                </a:solidFill>
              </a:rPr>
              <a:t>of (omslachtiger) met string.SubString() (wel leeruitkomst)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Klassikale uitdaging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Doel: omgaan met console, variables, arrays/collections, loops, Random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Doel: leren van elkaars code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Stap 1: roep een willekeurig woord aan uit een array (Array in Canvas)</a:t>
            </a:r>
            <a:br>
              <a:rPr lang="en-GB"/>
            </a:br>
            <a:r>
              <a:rPr lang="en-GB"/>
              <a:t>		en print hem naar de console!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/>
              <a:t>string[] woorden = new string[] {"bloederziekte", "roosje", "dalven", "toedienen", "soepel", "nokkenas", "waarneming", "weglopen", "epibreren", "beurtbalkje", "matineus", "dragonder", "misofonie", "vagitanus", "nestel", "ferrule", "skeuomorf" };</a:t>
            </a:r>
            <a:endParaRPr sz="1400"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Voorbeeld gebruik Random: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Random rand = new Random();</a:t>
            </a:r>
            <a:br>
              <a:rPr lang="en-GB" sz="1400"/>
            </a:br>
            <a:r>
              <a:rPr lang="en-GB" sz="1400"/>
              <a:t>int getal = rand.Next(30);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 rot="-363">
            <a:off x="311677" y="445058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Maak een </a:t>
            </a:r>
            <a:r>
              <a:rPr lang="en-GB" u="sng"/>
              <a:t>console app</a:t>
            </a:r>
            <a:r>
              <a:rPr lang="en-GB"/>
              <a:t> met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66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Stap 1: roep een willekeurig woord aan uit een array (Array in Canvas)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Stap 2: laat niet het woord zien, maar een symbool voor elke letter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Stap 3: vraag de user om een letter, en laat geraden letters zien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Stap 4: tel het aantal fout </a:t>
            </a:r>
            <a:r>
              <a:rPr lang="en-GB"/>
              <a:t>geraden</a:t>
            </a:r>
            <a:r>
              <a:rPr lang="en-GB"/>
              <a:t> letters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Stap 5: maak een visualisatie (in de console)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Stap 6: breid je game verder uit</a:t>
            </a:r>
            <a:endParaRPr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Maak een </a:t>
            </a:r>
            <a:r>
              <a:rPr lang="en-GB" u="sng"/>
              <a:t>console app</a:t>
            </a:r>
            <a:r>
              <a:rPr lang="en-GB"/>
              <a:t> met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